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0D01-885B-4B20-A2D8-B083D804E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AA7AB-DB61-417D-905C-50EAF6FAA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41E6C-5DE2-438F-A3EE-4A254B94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57F71-C353-435F-9A67-0F1FD548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13B2-0B33-436D-A38F-AF05DA1B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89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0226-F713-4278-8A05-EE8EE522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86C99-C92D-4249-ABBB-6BD456257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DC8FC-6764-4F65-96CA-A7916520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B5041-EF87-4FCF-9236-99258CA6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FA410-1BBD-40BB-AB97-E1047461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754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DD242B-5CD0-4DA4-9232-5A9676579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DE4FE-3520-402F-B680-B8622B5EE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A9057-B486-4F0E-887E-2432AA8B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C2592-04F3-4648-B025-5B567B65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1AE5E-D411-4DF0-9088-D25D9A76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082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6153-6E9E-4DA4-8A88-A505223E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CEA4-BE96-464B-BB68-6E27EE21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F940B-DDC5-452B-BCFE-54BB0891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FF846-EDD3-48C6-8C81-CFD21107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6178C-1391-4F10-9E5D-09758FCA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565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D873-BBD9-4C98-9CD5-F817E720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D0072-446A-4092-AAB0-080F6E5EE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74A8-53FB-419A-BBC2-39C41CDD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FB98F-278D-4F43-9E57-6D282E71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33961-EFBF-4A26-AB12-5916293C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18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9B82-E64F-4B29-8F01-AA7B335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CC0A-9574-4E67-A1E6-19B7E4C35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C6525-61AA-4BC6-9EB2-1D060004A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43082-594D-4670-86DC-5DFA1ED9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A382A-76FE-48CE-BB19-5F9245FB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F825F-C196-48D3-8A3F-543135E0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536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8D4F-EA11-4FBB-AA7E-948D19235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0BCEC-2E43-4A3F-B4E8-8D8581EA9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EE55F-2CC9-4A6C-97C9-A827441F9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C1991-FB82-4A06-A31E-29E766B7C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E48D8-7CA0-45A1-82FB-F94FF8C8C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B40A6-35CC-4B62-ADCA-FCDF34AB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C3B24-60BE-4B3E-9E97-D8D53F70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983D8B-685D-4224-8E48-B194EAF6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818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FF76-F658-4F16-B4A0-7F5F4423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EA433-D056-4546-A0CF-F9C6E62D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7316A-AEFA-44E2-8948-187AA6C2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46A9B-595F-4C80-9D3E-9BF10768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25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E3E62C-0691-4D0E-BD92-4AF9284F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C8D9D-D7EA-4504-9C44-36E2FFEC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17AB4-4E10-4169-8960-451A235B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55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ED7D-EFB4-4635-8E2C-4A8D0C8C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F360E-5500-42D0-8E69-420B783BB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3F114-8A2B-4588-AC22-A38493E36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7AB2-FF9A-466F-A94F-C8DF3C94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3B85D-4C20-4DF8-BAFF-2390110F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A681B-1E60-4B9D-B9C3-1CB81D12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75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7AAE-1425-4F11-AE3E-34C5BD81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1C50B-AD28-49AA-8CCA-78A1907A1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2611D-077B-47D7-9607-3BAFBD62D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E1C81-BAEA-4F2B-8EE6-F999266F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0580D-26DF-4591-9E41-93BB755D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EECD3-4AA2-4BCA-90B6-E0B39572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523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4CEC6-C051-402B-B2DD-CB1C2691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50F8C-0392-4653-9136-B2E11FBEF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782B-E265-4928-8358-FB3C5F3AF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FDD4-D7EE-4AED-8A06-0E970D511533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564B-0E6B-4C11-8AD7-1E90716FB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EE8D8-C7C1-4AAF-9041-9A302CDBF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4EE9-06FD-4BD3-8627-80EEE48596F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05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376DEB-AB0F-4BB3-9E6A-260B92327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23" t="17379" r="38567" b="7716"/>
          <a:stretch/>
        </p:blipFill>
        <p:spPr>
          <a:xfrm>
            <a:off x="2085654" y="335578"/>
            <a:ext cx="6770670" cy="642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3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250E31-0783-4B2D-A509-9E016D546C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24" t="32210" r="39157" b="8314"/>
          <a:stretch/>
        </p:blipFill>
        <p:spPr>
          <a:xfrm>
            <a:off x="1551398" y="187383"/>
            <a:ext cx="8774130" cy="61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5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2020-12-21T08:25:36Z</dcterms:created>
  <dcterms:modified xsi:type="dcterms:W3CDTF">2020-12-21T08:26:58Z</dcterms:modified>
</cp:coreProperties>
</file>