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B693-45F5-4DF7-89C0-7167E1A61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53DE0-D1F1-4D3D-B0CD-504D89B6A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BB0FA-AEC2-4F2D-AE8A-D8D34567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FC10-61F1-44CC-872B-81B12ADE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8966A-9B12-4331-AAB8-3C4D99E0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5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8343-04F0-4D45-8D12-A1F4D895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40B67-2DD5-4E3C-90DD-DB78A4DE9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A5A66-5312-467A-954A-577E574F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A3895-558C-451C-9978-CEF85502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EB52-AAD8-4C77-86E5-607CCA5F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186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41E7B-504D-4BB9-8A97-5BE670E2B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5DFA5-2DBA-42EB-AA87-FBEE95F4B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76C0-1E10-4C8C-BDE1-ECD62D41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2BC9-CC10-4592-9282-7D65E2B2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4200-4ABF-4196-81D7-0D25335E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223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E61F-F4A0-4238-A85C-EE272A60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BFEF5-222A-4494-8064-BF4A5BF6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42F75-F580-4A3B-B056-7DDBA708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73749-B5C8-4D98-965F-650A01A5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4E45-A4DE-463F-A54C-BF47CB4D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175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C160-4C6D-4CE0-82D3-5FF85634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1D92F-5EAB-4925-A215-3C5D85633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A95A0-D6B6-4329-8A89-CB245E7D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681FF-85B1-4ECD-8AFB-E91D95B9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B2B84-3E99-44BF-A2F9-90AE43A4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615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1C3E-6FC6-4262-ABD2-A9F45D08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0419-B63A-4E51-A33C-632D1FA06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53B05-F78E-4EB8-98AE-4F8D2F5DE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A7473-2D12-4B39-8D10-3D163596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851ED-B723-4B77-B007-CB4B95EB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7A2A5-3849-41CF-BC38-5B82296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58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0616-37B8-466F-BFF8-449E30B2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23657-4FDC-43EF-8592-48E7F65E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F12A9-A0E9-492C-BEF3-944895548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92A9F-6AAE-48B4-BC87-2A468D69B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6486D-2249-4A32-9824-DA8F57249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083C2-2C73-40C3-9369-21973605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98850-16E3-4538-B923-7A8C74F2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3F6A3-332C-4D2B-B066-0FFA9AC0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345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3B1B-8B1B-4A1D-BB82-97AEF316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F37FE-6693-47F8-888A-2CD86E15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9DF4F-BEF3-486A-8396-29A68546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D1633-7E71-47A2-A473-900D3786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25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809CF8-25F5-4EE9-9551-859B3A62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420C1-73DB-4977-9C0B-DE27CFEA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7B14D-1405-4F12-8020-80734369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298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8CE3-187E-47A3-8041-3A1986CD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37F8-7EEC-4410-B8A9-731ECCB9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37C84-277E-4876-B93D-BE30BCE26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A0658-62CC-4E96-AE1C-61A18F27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31393-EC4F-436F-B95D-4A3AE6D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48466-3401-4050-B1CE-AD9065C7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63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44D3-9B66-40DF-934C-8B3C616F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C1BF9-8A10-4A44-BCD7-6F6BEF499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E0DF3-0E1B-475A-B405-77671830C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D128-3799-4737-BF2A-3A8CE053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3436E-7B27-49EF-9650-1A938CF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6F9C1-281B-4767-BD95-5923835C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492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EDCB1-ECAA-4F54-B600-CF2012EF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3B297-CE4C-4129-A729-A3639345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79772-C2D8-44C0-8069-788DD42DC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D14A-E845-4BD9-AB00-1C78CA08BF13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89BA-9537-42DB-8B13-E71DFCC55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6738-FB30-49C4-8E1A-FE708AAB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6DCA-5D4B-47BB-9579-8BB789F82BF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485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520F3-EC13-4743-8820-E4E6D2918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1" t="15730" r="41600" b="9064"/>
          <a:stretch/>
        </p:blipFill>
        <p:spPr>
          <a:xfrm>
            <a:off x="2280863" y="224289"/>
            <a:ext cx="6554912" cy="65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62E53-372D-4E12-97E3-327430E39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7" t="33708" r="39241" b="7116"/>
          <a:stretch/>
        </p:blipFill>
        <p:spPr>
          <a:xfrm>
            <a:off x="1243173" y="417814"/>
            <a:ext cx="9041258" cy="59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1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Eng</dc:creator>
  <cp:lastModifiedBy>Philip Eng</cp:lastModifiedBy>
  <cp:revision>1</cp:revision>
  <dcterms:created xsi:type="dcterms:W3CDTF">2020-12-20T15:40:35Z</dcterms:created>
  <dcterms:modified xsi:type="dcterms:W3CDTF">2020-12-20T15:43:45Z</dcterms:modified>
</cp:coreProperties>
</file>