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33E8E-B83F-4D82-9DBD-6D4633215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D661FD-E3EA-4697-8105-2DBEAB264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76AE0-9D65-4B60-BFE0-FC6DF216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1642-B6C2-4FC7-AC27-BB1E51C30F5D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D020E-FB95-45C3-85B4-06EAE614C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6510B-E332-435D-86F2-214008A8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A91F-6506-490F-A275-2D1B0CEAE3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9853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5C49A-8506-4237-B522-EE2CA8FD4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A9290E-4C9B-4AF4-8FD3-5E15D4454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B3584-79D4-4E50-B8D0-457F50F56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1642-B6C2-4FC7-AC27-BB1E51C30F5D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BA250-C280-48A5-91A6-FEB459AA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424EC-7B4C-491E-B1B4-3AFFC6C9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A91F-6506-490F-A275-2D1B0CEAE3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6718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10804E-3CA7-486D-B7DB-D169CF14D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7AFF4C-7B15-4585-A413-90FD89AFC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BA7A3-063E-417F-A030-B8A65ACA0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1642-B6C2-4FC7-AC27-BB1E51C30F5D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3C077-42AD-49C9-86CF-B3BB273BE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E2211-643B-4D29-A472-35E5A63D7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A91F-6506-490F-A275-2D1B0CEAE3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9416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46757-0946-4FFC-A52A-0364B2979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B274C-5C52-4250-B6A9-B89AC5DD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B4677-5F36-450D-9034-1BE2315C9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1642-B6C2-4FC7-AC27-BB1E51C30F5D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B1AEF-8D83-4081-AFE0-0224294F9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88C83-3593-468B-A0A7-987D84FD1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A91F-6506-490F-A275-2D1B0CEAE3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289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C4FB4-86FB-40DB-9A8E-93CC13956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448FA-F73A-42DF-9782-86DA60C36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AED66-E24C-4F6E-9EA7-811E9FD5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1642-B6C2-4FC7-AC27-BB1E51C30F5D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3784D-3595-419B-BE8B-0C7E138BD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35ABD-2123-425D-B7FC-8917C07E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A91F-6506-490F-A275-2D1B0CEAE3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32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88DD0-1BA6-4AFE-B60B-D1AC5E06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E7BF7-C681-434B-8A15-5ABA957A8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14AEBF-47CF-4ED9-B4FB-1A7144CF8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72804-6BF3-4708-80DB-81AB24084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1642-B6C2-4FC7-AC27-BB1E51C30F5D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08861-64C4-49D1-B250-419C201EF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40A16-D825-4191-8C70-6C58341A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A91F-6506-490F-A275-2D1B0CEAE3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9569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AE65-22D3-4121-9789-DBF3EE7BC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28FF6-F3E8-4957-B202-ED845710A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DE2E4-0985-4AF7-87D6-248A03505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800E6E-50B4-4454-82EF-0F027BF3D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8F8497-97D2-49A7-9B01-07F83B27E9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FA9921-E351-4A7B-B4A1-8445475B7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1642-B6C2-4FC7-AC27-BB1E51C30F5D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A9FD7A-57C1-47F2-B294-D59E2CE4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C18D25-82FB-465F-A935-E0E8A9EF2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A91F-6506-490F-A275-2D1B0CEAE3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7375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86079-7399-4BAB-8EC9-B32F193A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47071-C06F-4AEA-B140-5124F6C79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1642-B6C2-4FC7-AC27-BB1E51C30F5D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E506F-DED3-4B5A-961E-F1BAF67B2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42AF9F-EB7E-4A93-B2DE-69999BB6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A91F-6506-490F-A275-2D1B0CEAE3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3261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5EF60A-4984-401F-8ECB-4CC8B80C6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1642-B6C2-4FC7-AC27-BB1E51C30F5D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D92109-7A83-4F46-AD91-AF7FBD755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B12A3-0AFF-456D-B37A-9C09ABF5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A91F-6506-490F-A275-2D1B0CEAE3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1407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78E95-C264-4E1B-9E69-1CB2F4A70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B1063-3352-47C8-8BFC-BA20100BD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B1F80F-4374-444B-A6F3-1843C99D4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D2310-9BDA-4805-8FFF-4ADB3EBD9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1642-B6C2-4FC7-AC27-BB1E51C30F5D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5D32D-23E2-47A9-8E6D-0EB225F3A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3760F-5628-43B9-8218-73D8E8ED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A91F-6506-490F-A275-2D1B0CEAE3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486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3A0DB-D901-41AD-84A5-91B144D4F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C27B77-BBF0-42CB-8990-F17D9289F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BD51F-95C9-48F1-9F2C-AB32B50B3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85463-E465-49AF-B4EF-F3B96DB75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1642-B6C2-4FC7-AC27-BB1E51C30F5D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30AD05-D01C-410E-AF7E-52C39F97F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8334B-09D0-4863-9A6E-8D766FBF8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A91F-6506-490F-A275-2D1B0CEAE3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6650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23A8F9-4D4C-4622-9869-508F137F6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255CE-1B84-4489-A809-3A47F5F01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98D4B-B110-487F-86C0-20FFD9A97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1642-B6C2-4FC7-AC27-BB1E51C30F5D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F2ED1-7BC2-4D07-B04F-580A22A0F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F7B37-942A-4B0D-A544-E52915A3E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2A91F-6506-490F-A275-2D1B0CEAE37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0341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A6A3C7-C2FE-430F-8A6B-0B727AA19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70" t="16929" r="38062" b="7566"/>
          <a:stretch/>
        </p:blipFill>
        <p:spPr>
          <a:xfrm>
            <a:off x="2044556" y="243206"/>
            <a:ext cx="6482995" cy="609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9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B11EDE-D7B4-4A54-80D3-13A80F9460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39" t="19927" r="38820" b="15954"/>
          <a:stretch/>
        </p:blipFill>
        <p:spPr>
          <a:xfrm>
            <a:off x="1345914" y="30770"/>
            <a:ext cx="8959066" cy="644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73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Eng</dc:creator>
  <cp:lastModifiedBy>Philip Eng</cp:lastModifiedBy>
  <cp:revision>1</cp:revision>
  <dcterms:created xsi:type="dcterms:W3CDTF">2020-12-20T15:31:37Z</dcterms:created>
  <dcterms:modified xsi:type="dcterms:W3CDTF">2020-12-20T15:36:16Z</dcterms:modified>
</cp:coreProperties>
</file>